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3779838" cy="5400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A1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7AF6AC-926F-478D-AE50-BC59C4430242}" v="1" dt="2023-03-15T12:53:58.9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3" autoAdjust="0"/>
    <p:restoredTop sz="94660"/>
  </p:normalViewPr>
  <p:slideViewPr>
    <p:cSldViewPr snapToGrid="0">
      <p:cViewPr varScale="1">
        <p:scale>
          <a:sx n="139" d="100"/>
          <a:sy n="139" d="100"/>
        </p:scale>
        <p:origin x="266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3488" y="883861"/>
            <a:ext cx="3212862" cy="1880235"/>
          </a:xfrm>
        </p:spPr>
        <p:txBody>
          <a:bodyPr anchor="b"/>
          <a:lstStyle>
            <a:lvl1pPr algn="ctr">
              <a:defRPr sz="248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80" y="2836605"/>
            <a:ext cx="2834879" cy="1303913"/>
          </a:xfrm>
        </p:spPr>
        <p:txBody>
          <a:bodyPr/>
          <a:lstStyle>
            <a:lvl1pPr marL="0" indent="0" algn="ctr">
              <a:buNone/>
              <a:defRPr sz="992"/>
            </a:lvl1pPr>
            <a:lvl2pPr marL="189006" indent="0" algn="ctr">
              <a:buNone/>
              <a:defRPr sz="827"/>
            </a:lvl2pPr>
            <a:lvl3pPr marL="378013" indent="0" algn="ctr">
              <a:buNone/>
              <a:defRPr sz="744"/>
            </a:lvl3pPr>
            <a:lvl4pPr marL="567019" indent="0" algn="ctr">
              <a:buNone/>
              <a:defRPr sz="661"/>
            </a:lvl4pPr>
            <a:lvl5pPr marL="756026" indent="0" algn="ctr">
              <a:buNone/>
              <a:defRPr sz="661"/>
            </a:lvl5pPr>
            <a:lvl6pPr marL="945032" indent="0" algn="ctr">
              <a:buNone/>
              <a:defRPr sz="661"/>
            </a:lvl6pPr>
            <a:lvl7pPr marL="1134039" indent="0" algn="ctr">
              <a:buNone/>
              <a:defRPr sz="661"/>
            </a:lvl7pPr>
            <a:lvl8pPr marL="1323045" indent="0" algn="ctr">
              <a:buNone/>
              <a:defRPr sz="661"/>
            </a:lvl8pPr>
            <a:lvl9pPr marL="1512052" indent="0" algn="ctr">
              <a:buNone/>
              <a:defRPr sz="661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4E5D-AF4F-4564-9E63-E58707DE5E50}" type="datetimeFigureOut">
              <a:rPr lang="pt-BR" smtClean="0"/>
              <a:t>30/01/2024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46887-7BED-4365-8F32-9D8FA02DB0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8525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4E5D-AF4F-4564-9E63-E58707DE5E50}" type="datetimeFigureOut">
              <a:rPr lang="pt-BR" smtClean="0"/>
              <a:t>30/01/2024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46887-7BED-4365-8F32-9D8FA02DB0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2074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04947" y="287536"/>
            <a:ext cx="815028" cy="457682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864" y="287536"/>
            <a:ext cx="2397835" cy="4576822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4E5D-AF4F-4564-9E63-E58707DE5E50}" type="datetimeFigureOut">
              <a:rPr lang="pt-BR" smtClean="0"/>
              <a:t>30/01/2024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46887-7BED-4365-8F32-9D8FA02DB0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2971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4E5D-AF4F-4564-9E63-E58707DE5E50}" type="datetimeFigureOut">
              <a:rPr lang="pt-BR" smtClean="0"/>
              <a:t>30/01/2024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46887-7BED-4365-8F32-9D8FA02DB0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2529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96" y="1346420"/>
            <a:ext cx="3260110" cy="2246530"/>
          </a:xfrm>
        </p:spPr>
        <p:txBody>
          <a:bodyPr anchor="b"/>
          <a:lstStyle>
            <a:lvl1pPr>
              <a:defRPr sz="248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96" y="3614203"/>
            <a:ext cx="3260110" cy="1181397"/>
          </a:xfrm>
        </p:spPr>
        <p:txBody>
          <a:bodyPr/>
          <a:lstStyle>
            <a:lvl1pPr marL="0" indent="0">
              <a:buNone/>
              <a:defRPr sz="992">
                <a:solidFill>
                  <a:schemeClr val="tx1"/>
                </a:solidFill>
              </a:defRPr>
            </a:lvl1pPr>
            <a:lvl2pPr marL="189006" indent="0">
              <a:buNone/>
              <a:defRPr sz="827">
                <a:solidFill>
                  <a:schemeClr val="tx1">
                    <a:tint val="75000"/>
                  </a:schemeClr>
                </a:solidFill>
              </a:defRPr>
            </a:lvl2pPr>
            <a:lvl3pPr marL="378013" indent="0">
              <a:buNone/>
              <a:defRPr sz="744">
                <a:solidFill>
                  <a:schemeClr val="tx1">
                    <a:tint val="75000"/>
                  </a:schemeClr>
                </a:solidFill>
              </a:defRPr>
            </a:lvl3pPr>
            <a:lvl4pPr marL="567019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4pPr>
            <a:lvl5pPr marL="756026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5pPr>
            <a:lvl6pPr marL="945032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6pPr>
            <a:lvl7pPr marL="1134039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7pPr>
            <a:lvl8pPr marL="1323045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8pPr>
            <a:lvl9pPr marL="1512052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4E5D-AF4F-4564-9E63-E58707DE5E50}" type="datetimeFigureOut">
              <a:rPr lang="pt-BR" smtClean="0"/>
              <a:t>30/01/2024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46887-7BED-4365-8F32-9D8FA02DB0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503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864" y="1437680"/>
            <a:ext cx="1606431" cy="342667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13543" y="1437680"/>
            <a:ext cx="1606431" cy="342667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4E5D-AF4F-4564-9E63-E58707DE5E50}" type="datetimeFigureOut">
              <a:rPr lang="pt-BR" smtClean="0"/>
              <a:t>30/01/2024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46887-7BED-4365-8F32-9D8FA02DB0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290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6" y="287537"/>
            <a:ext cx="3260110" cy="1043881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357" y="1323916"/>
            <a:ext cx="1599048" cy="648831"/>
          </a:xfrm>
        </p:spPr>
        <p:txBody>
          <a:bodyPr anchor="b"/>
          <a:lstStyle>
            <a:lvl1pPr marL="0" indent="0">
              <a:buNone/>
              <a:defRPr sz="992" b="1"/>
            </a:lvl1pPr>
            <a:lvl2pPr marL="189006" indent="0">
              <a:buNone/>
              <a:defRPr sz="827" b="1"/>
            </a:lvl2pPr>
            <a:lvl3pPr marL="378013" indent="0">
              <a:buNone/>
              <a:defRPr sz="744" b="1"/>
            </a:lvl3pPr>
            <a:lvl4pPr marL="567019" indent="0">
              <a:buNone/>
              <a:defRPr sz="661" b="1"/>
            </a:lvl4pPr>
            <a:lvl5pPr marL="756026" indent="0">
              <a:buNone/>
              <a:defRPr sz="661" b="1"/>
            </a:lvl5pPr>
            <a:lvl6pPr marL="945032" indent="0">
              <a:buNone/>
              <a:defRPr sz="661" b="1"/>
            </a:lvl6pPr>
            <a:lvl7pPr marL="1134039" indent="0">
              <a:buNone/>
              <a:defRPr sz="661" b="1"/>
            </a:lvl7pPr>
            <a:lvl8pPr marL="1323045" indent="0">
              <a:buNone/>
              <a:defRPr sz="661" b="1"/>
            </a:lvl8pPr>
            <a:lvl9pPr marL="1512052" indent="0">
              <a:buNone/>
              <a:defRPr sz="661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57" y="1972747"/>
            <a:ext cx="1599048" cy="290161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13543" y="1323916"/>
            <a:ext cx="1606923" cy="648831"/>
          </a:xfrm>
        </p:spPr>
        <p:txBody>
          <a:bodyPr anchor="b"/>
          <a:lstStyle>
            <a:lvl1pPr marL="0" indent="0">
              <a:buNone/>
              <a:defRPr sz="992" b="1"/>
            </a:lvl1pPr>
            <a:lvl2pPr marL="189006" indent="0">
              <a:buNone/>
              <a:defRPr sz="827" b="1"/>
            </a:lvl2pPr>
            <a:lvl3pPr marL="378013" indent="0">
              <a:buNone/>
              <a:defRPr sz="744" b="1"/>
            </a:lvl3pPr>
            <a:lvl4pPr marL="567019" indent="0">
              <a:buNone/>
              <a:defRPr sz="661" b="1"/>
            </a:lvl4pPr>
            <a:lvl5pPr marL="756026" indent="0">
              <a:buNone/>
              <a:defRPr sz="661" b="1"/>
            </a:lvl5pPr>
            <a:lvl6pPr marL="945032" indent="0">
              <a:buNone/>
              <a:defRPr sz="661" b="1"/>
            </a:lvl6pPr>
            <a:lvl7pPr marL="1134039" indent="0">
              <a:buNone/>
              <a:defRPr sz="661" b="1"/>
            </a:lvl7pPr>
            <a:lvl8pPr marL="1323045" indent="0">
              <a:buNone/>
              <a:defRPr sz="661" b="1"/>
            </a:lvl8pPr>
            <a:lvl9pPr marL="1512052" indent="0">
              <a:buNone/>
              <a:defRPr sz="661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13543" y="1972747"/>
            <a:ext cx="1606923" cy="290161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4E5D-AF4F-4564-9E63-E58707DE5E50}" type="datetimeFigureOut">
              <a:rPr lang="pt-BR" smtClean="0"/>
              <a:t>30/01/2024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46887-7BED-4365-8F32-9D8FA02DB0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618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4E5D-AF4F-4564-9E63-E58707DE5E50}" type="datetimeFigureOut">
              <a:rPr lang="pt-BR" smtClean="0"/>
              <a:t>30/01/2024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46887-7BED-4365-8F32-9D8FA02DB0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1743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4E5D-AF4F-4564-9E63-E58707DE5E50}" type="datetimeFigureOut">
              <a:rPr lang="pt-BR" smtClean="0"/>
              <a:t>30/01/2024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46887-7BED-4365-8F32-9D8FA02DB0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3703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6" y="360045"/>
            <a:ext cx="1219096" cy="1260158"/>
          </a:xfrm>
        </p:spPr>
        <p:txBody>
          <a:bodyPr anchor="b"/>
          <a:lstStyle>
            <a:lvl1pPr>
              <a:defRPr sz="132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6923" y="777598"/>
            <a:ext cx="1913543" cy="3837980"/>
          </a:xfrm>
        </p:spPr>
        <p:txBody>
          <a:bodyPr/>
          <a:lstStyle>
            <a:lvl1pPr>
              <a:defRPr sz="1323"/>
            </a:lvl1pPr>
            <a:lvl2pPr>
              <a:defRPr sz="1158"/>
            </a:lvl2pPr>
            <a:lvl3pPr>
              <a:defRPr sz="992"/>
            </a:lvl3pPr>
            <a:lvl4pPr>
              <a:defRPr sz="827"/>
            </a:lvl4pPr>
            <a:lvl5pPr>
              <a:defRPr sz="827"/>
            </a:lvl5pPr>
            <a:lvl6pPr>
              <a:defRPr sz="827"/>
            </a:lvl6pPr>
            <a:lvl7pPr>
              <a:defRPr sz="827"/>
            </a:lvl7pPr>
            <a:lvl8pPr>
              <a:defRPr sz="827"/>
            </a:lvl8pPr>
            <a:lvl9pPr>
              <a:defRPr sz="827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0356" y="1620202"/>
            <a:ext cx="1219096" cy="3001626"/>
          </a:xfrm>
        </p:spPr>
        <p:txBody>
          <a:bodyPr/>
          <a:lstStyle>
            <a:lvl1pPr marL="0" indent="0">
              <a:buNone/>
              <a:defRPr sz="661"/>
            </a:lvl1pPr>
            <a:lvl2pPr marL="189006" indent="0">
              <a:buNone/>
              <a:defRPr sz="579"/>
            </a:lvl2pPr>
            <a:lvl3pPr marL="378013" indent="0">
              <a:buNone/>
              <a:defRPr sz="496"/>
            </a:lvl3pPr>
            <a:lvl4pPr marL="567019" indent="0">
              <a:buNone/>
              <a:defRPr sz="413"/>
            </a:lvl4pPr>
            <a:lvl5pPr marL="756026" indent="0">
              <a:buNone/>
              <a:defRPr sz="413"/>
            </a:lvl5pPr>
            <a:lvl6pPr marL="945032" indent="0">
              <a:buNone/>
              <a:defRPr sz="413"/>
            </a:lvl6pPr>
            <a:lvl7pPr marL="1134039" indent="0">
              <a:buNone/>
              <a:defRPr sz="413"/>
            </a:lvl7pPr>
            <a:lvl8pPr marL="1323045" indent="0">
              <a:buNone/>
              <a:defRPr sz="413"/>
            </a:lvl8pPr>
            <a:lvl9pPr marL="1512052" indent="0">
              <a:buNone/>
              <a:defRPr sz="41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4E5D-AF4F-4564-9E63-E58707DE5E50}" type="datetimeFigureOut">
              <a:rPr lang="pt-BR" smtClean="0"/>
              <a:t>30/01/2024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46887-7BED-4365-8F32-9D8FA02DB0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165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6" y="360045"/>
            <a:ext cx="1219096" cy="1260158"/>
          </a:xfrm>
        </p:spPr>
        <p:txBody>
          <a:bodyPr anchor="b"/>
          <a:lstStyle>
            <a:lvl1pPr>
              <a:defRPr sz="132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06923" y="777598"/>
            <a:ext cx="1913543" cy="3837980"/>
          </a:xfrm>
        </p:spPr>
        <p:txBody>
          <a:bodyPr anchor="t"/>
          <a:lstStyle>
            <a:lvl1pPr marL="0" indent="0">
              <a:buNone/>
              <a:defRPr sz="1323"/>
            </a:lvl1pPr>
            <a:lvl2pPr marL="189006" indent="0">
              <a:buNone/>
              <a:defRPr sz="1158"/>
            </a:lvl2pPr>
            <a:lvl3pPr marL="378013" indent="0">
              <a:buNone/>
              <a:defRPr sz="992"/>
            </a:lvl3pPr>
            <a:lvl4pPr marL="567019" indent="0">
              <a:buNone/>
              <a:defRPr sz="827"/>
            </a:lvl4pPr>
            <a:lvl5pPr marL="756026" indent="0">
              <a:buNone/>
              <a:defRPr sz="827"/>
            </a:lvl5pPr>
            <a:lvl6pPr marL="945032" indent="0">
              <a:buNone/>
              <a:defRPr sz="827"/>
            </a:lvl6pPr>
            <a:lvl7pPr marL="1134039" indent="0">
              <a:buNone/>
              <a:defRPr sz="827"/>
            </a:lvl7pPr>
            <a:lvl8pPr marL="1323045" indent="0">
              <a:buNone/>
              <a:defRPr sz="827"/>
            </a:lvl8pPr>
            <a:lvl9pPr marL="1512052" indent="0">
              <a:buNone/>
              <a:defRPr sz="827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0356" y="1620202"/>
            <a:ext cx="1219096" cy="3001626"/>
          </a:xfrm>
        </p:spPr>
        <p:txBody>
          <a:bodyPr/>
          <a:lstStyle>
            <a:lvl1pPr marL="0" indent="0">
              <a:buNone/>
              <a:defRPr sz="661"/>
            </a:lvl1pPr>
            <a:lvl2pPr marL="189006" indent="0">
              <a:buNone/>
              <a:defRPr sz="579"/>
            </a:lvl2pPr>
            <a:lvl3pPr marL="378013" indent="0">
              <a:buNone/>
              <a:defRPr sz="496"/>
            </a:lvl3pPr>
            <a:lvl4pPr marL="567019" indent="0">
              <a:buNone/>
              <a:defRPr sz="413"/>
            </a:lvl4pPr>
            <a:lvl5pPr marL="756026" indent="0">
              <a:buNone/>
              <a:defRPr sz="413"/>
            </a:lvl5pPr>
            <a:lvl6pPr marL="945032" indent="0">
              <a:buNone/>
              <a:defRPr sz="413"/>
            </a:lvl6pPr>
            <a:lvl7pPr marL="1134039" indent="0">
              <a:buNone/>
              <a:defRPr sz="413"/>
            </a:lvl7pPr>
            <a:lvl8pPr marL="1323045" indent="0">
              <a:buNone/>
              <a:defRPr sz="413"/>
            </a:lvl8pPr>
            <a:lvl9pPr marL="1512052" indent="0">
              <a:buNone/>
              <a:defRPr sz="41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4E5D-AF4F-4564-9E63-E58707DE5E50}" type="datetimeFigureOut">
              <a:rPr lang="pt-BR" smtClean="0"/>
              <a:t>30/01/2024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46887-7BED-4365-8F32-9D8FA02DB0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0376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864" y="287537"/>
            <a:ext cx="3260110" cy="1043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864" y="1437680"/>
            <a:ext cx="3260110" cy="3426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9864" y="5005627"/>
            <a:ext cx="850464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74E5D-AF4F-4564-9E63-E58707DE5E50}" type="datetimeFigureOut">
              <a:rPr lang="pt-BR" smtClean="0"/>
              <a:t>30/01/2024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2072" y="5005627"/>
            <a:ext cx="1275695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69510" y="5005627"/>
            <a:ext cx="850464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46887-7BED-4365-8F32-9D8FA02DB0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3747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78013" rtl="0" eaLnBrk="1" latinLnBrk="0" hangingPunct="1">
        <a:lnSpc>
          <a:spcPct val="90000"/>
        </a:lnSpc>
        <a:spcBef>
          <a:spcPct val="0"/>
        </a:spcBef>
        <a:buNone/>
        <a:defRPr sz="18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3" indent="-94503" algn="l" defTabSz="37801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158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2pPr>
      <a:lvl3pPr marL="472516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827" kern="1200">
          <a:solidFill>
            <a:schemeClr val="tx1"/>
          </a:solidFill>
          <a:latin typeface="+mn-lt"/>
          <a:ea typeface="+mn-ea"/>
          <a:cs typeface="+mn-cs"/>
        </a:defRPr>
      </a:lvl3pPr>
      <a:lvl4pPr marL="661523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4pPr>
      <a:lvl5pPr marL="850529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5pPr>
      <a:lvl6pPr marL="1039536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6pPr>
      <a:lvl7pPr marL="1228542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7pPr>
      <a:lvl8pPr marL="1417549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8pPr>
      <a:lvl9pPr marL="1606555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1pPr>
      <a:lvl2pPr marL="189006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2pPr>
      <a:lvl3pPr marL="378013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3pPr>
      <a:lvl4pPr marL="567019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4pPr>
      <a:lvl5pPr marL="756026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5pPr>
      <a:lvl6pPr marL="945032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6pPr>
      <a:lvl7pPr marL="1134039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7pPr>
      <a:lvl8pPr marL="1323045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8pPr>
      <a:lvl9pPr marL="1512052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2CA395AE-38EF-ADD5-0F22-F8647FB1397E}"/>
              </a:ext>
            </a:extLst>
          </p:cNvPr>
          <p:cNvSpPr txBox="1"/>
          <p:nvPr/>
        </p:nvSpPr>
        <p:spPr>
          <a:xfrm>
            <a:off x="570105" y="3248108"/>
            <a:ext cx="2639633" cy="1708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dirty="0">
                <a:solidFill>
                  <a:srgbClr val="3FA110"/>
                </a:solidFill>
              </a:rPr>
              <a:t>Quando você fizer um investimento</a:t>
            </a:r>
          </a:p>
          <a:p>
            <a:pPr algn="ctr"/>
            <a:r>
              <a:rPr lang="pt-BR" sz="1200" dirty="0">
                <a:solidFill>
                  <a:srgbClr val="3FA110"/>
                </a:solidFill>
              </a:rPr>
              <a:t>na Sicredi das Culturas RS/MG, indique</a:t>
            </a:r>
            <a:r>
              <a:rPr lang="pt-BR" sz="1200" b="1" dirty="0">
                <a:solidFill>
                  <a:srgbClr val="3FA110"/>
                </a:solidFill>
              </a:rPr>
              <a:t> </a:t>
            </a:r>
          </a:p>
          <a:p>
            <a:pPr algn="ctr"/>
            <a:r>
              <a:rPr lang="pt-BR" sz="1200" b="1" dirty="0">
                <a:solidFill>
                  <a:srgbClr val="3FA110"/>
                </a:solidFill>
              </a:rPr>
              <a:t>[INSERIR NOME DA ENTIDADE AQUI]</a:t>
            </a:r>
          </a:p>
          <a:p>
            <a:pPr algn="ctr"/>
            <a:r>
              <a:rPr lang="pt-BR" sz="1200" dirty="0">
                <a:solidFill>
                  <a:srgbClr val="3FA110"/>
                </a:solidFill>
              </a:rPr>
              <a:t>para receber uma doação!</a:t>
            </a:r>
          </a:p>
          <a:p>
            <a:pPr algn="ctr"/>
            <a:endParaRPr lang="pt-BR" sz="1200" dirty="0">
              <a:solidFill>
                <a:srgbClr val="3FA110"/>
              </a:solidFill>
            </a:endParaRPr>
          </a:p>
          <a:p>
            <a:pPr algn="ctr"/>
            <a:r>
              <a:rPr lang="pt-BR" sz="900" dirty="0">
                <a:solidFill>
                  <a:srgbClr val="3FA110"/>
                </a:solidFill>
              </a:rPr>
              <a:t>A doação é feita pela Sicredi das Culturas RS/MG. </a:t>
            </a:r>
          </a:p>
          <a:p>
            <a:pPr algn="ctr"/>
            <a:r>
              <a:rPr lang="pt-BR" sz="900" dirty="0">
                <a:solidFill>
                  <a:srgbClr val="3FA110"/>
                </a:solidFill>
              </a:rPr>
              <a:t>Assim você estará nos ajudando</a:t>
            </a:r>
          </a:p>
          <a:p>
            <a:pPr algn="ctr"/>
            <a:r>
              <a:rPr lang="pt-BR" sz="900" dirty="0">
                <a:solidFill>
                  <a:srgbClr val="3FA110"/>
                </a:solidFill>
              </a:rPr>
              <a:t>sem gastar nada! </a:t>
            </a:r>
          </a:p>
          <a:p>
            <a:pPr algn="ctr"/>
            <a:endParaRPr lang="pt-BR" sz="900" dirty="0">
              <a:solidFill>
                <a:srgbClr val="3FA110"/>
              </a:solidFill>
            </a:endParaRPr>
          </a:p>
          <a:p>
            <a:pPr algn="ctr"/>
            <a:r>
              <a:rPr lang="pt-BR" sz="900" dirty="0">
                <a:solidFill>
                  <a:srgbClr val="3FA110"/>
                </a:solidFill>
              </a:rPr>
              <a:t>Agradecemos cada contribuição!</a:t>
            </a:r>
          </a:p>
        </p:txBody>
      </p:sp>
    </p:spTree>
    <p:extLst>
      <p:ext uri="{BB962C8B-B14F-4D97-AF65-F5344CB8AC3E}">
        <p14:creationId xmlns:p14="http://schemas.microsoft.com/office/powerpoint/2010/main" val="28625267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3de2a7c4-467b-4618-b589-6e5e7a2bd62c" xsi:nil="true"/>
    <lcf76f155ced4ddcb4097134ff3c332f xmlns="b20a4304-21b2-47f2-9328-b56fc1182495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BB532DA76EB640A6EF68A61A72CE89" ma:contentTypeVersion="18" ma:contentTypeDescription="Create a new document." ma:contentTypeScope="" ma:versionID="7cbbe6685b482b9ef1fd647f7c7a29de">
  <xsd:schema xmlns:xsd="http://www.w3.org/2001/XMLSchema" xmlns:xs="http://www.w3.org/2001/XMLSchema" xmlns:p="http://schemas.microsoft.com/office/2006/metadata/properties" xmlns:ns1="http://schemas.microsoft.com/sharepoint/v3" xmlns:ns2="b20a4304-21b2-47f2-9328-b56fc1182495" xmlns:ns3="3de2a7c4-467b-4618-b589-6e5e7a2bd62c" targetNamespace="http://schemas.microsoft.com/office/2006/metadata/properties" ma:root="true" ma:fieldsID="83efe5bdb18c3c0a1a0d99fea01f01a7" ns1:_="" ns2:_="" ns3:_="">
    <xsd:import namespace="http://schemas.microsoft.com/sharepoint/v3"/>
    <xsd:import namespace="b20a4304-21b2-47f2-9328-b56fc1182495"/>
    <xsd:import namespace="3de2a7c4-467b-4618-b589-6e5e7a2bd6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0a4304-21b2-47f2-9328-b56fc11824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8aaafb2d-38a4-4338-837a-a1537244f37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e2a7c4-467b-4618-b589-6e5e7a2bd62c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fc6e539d-09f2-4c98-8090-7183a47c888b}" ma:internalName="TaxCatchAll" ma:showField="CatchAllData" ma:web="3de2a7c4-467b-4618-b589-6e5e7a2bd6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403489-2CBB-4057-B4B8-54A785C4813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3de2a7c4-467b-4618-b589-6e5e7a2bd62c"/>
    <ds:schemaRef ds:uri="b20a4304-21b2-47f2-9328-b56fc1182495"/>
  </ds:schemaRefs>
</ds:datastoreItem>
</file>

<file path=customXml/itemProps2.xml><?xml version="1.0" encoding="utf-8"?>
<ds:datastoreItem xmlns:ds="http://schemas.openxmlformats.org/officeDocument/2006/customXml" ds:itemID="{FB30F337-3C9D-4003-B8E4-9557FECBF66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6284FB-91A3-4120-BE95-5A14585804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20a4304-21b2-47f2-9328-b56fc1182495"/>
    <ds:schemaRef ds:uri="3de2a7c4-467b-4618-b589-6e5e7a2bd6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51</Words>
  <Application>Microsoft Office PowerPoint</Application>
  <PresentationFormat>Personalizar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>Sicredi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Pedro Kreisig Person</dc:creator>
  <cp:lastModifiedBy>Pedro Kreisig Person</cp:lastModifiedBy>
  <cp:revision>2</cp:revision>
  <dcterms:created xsi:type="dcterms:W3CDTF">2023-03-15T12:03:24Z</dcterms:created>
  <dcterms:modified xsi:type="dcterms:W3CDTF">2024-01-30T11:16:33Z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9deea41-824f-4c3c-afd5-7afdfc16eee8_ContentBits">
    <vt:lpwstr>2</vt:lpwstr>
  </property>
  <property fmtid="{D5CDD505-2E9C-101B-9397-08002B2CF9AE}" pid="3" name="ContentTypeId">
    <vt:lpwstr>0x01010026BB532DA76EB640A6EF68A61A72CE89</vt:lpwstr>
  </property>
  <property fmtid="{D5CDD505-2E9C-101B-9397-08002B2CF9AE}" pid="4" name="MSIP_Label_99deea41-824f-4c3c-afd5-7afdfc16eee8_Name">
    <vt:lpwstr>99deea41-824f-4c3c-afd5-7afdfc16eee8</vt:lpwstr>
  </property>
  <property fmtid="{D5CDD505-2E9C-101B-9397-08002B2CF9AE}" pid="5" name="MSIP_Label_99deea41-824f-4c3c-afd5-7afdfc16eee8_Enabled">
    <vt:lpwstr>true</vt:lpwstr>
  </property>
  <property fmtid="{D5CDD505-2E9C-101B-9397-08002B2CF9AE}" pid="6" name="MSIP_Label_99deea41-824f-4c3c-afd5-7afdfc16eee8_Method">
    <vt:lpwstr>Standard</vt:lpwstr>
  </property>
  <property fmtid="{D5CDD505-2E9C-101B-9397-08002B2CF9AE}" pid="7" name="MSIP_Label_99deea41-824f-4c3c-afd5-7afdfc16eee8_SiteId">
    <vt:lpwstr>3223964c-6e1f-48ba-b705-423351281a8c</vt:lpwstr>
  </property>
  <property fmtid="{D5CDD505-2E9C-101B-9397-08002B2CF9AE}" pid="8" name="MSIP_Label_99deea41-824f-4c3c-afd5-7afdfc16eee8_ActionId">
    <vt:lpwstr>a4beb7e1-c860-4312-be4e-beb8dccf45a7</vt:lpwstr>
  </property>
  <property fmtid="{D5CDD505-2E9C-101B-9397-08002B2CF9AE}" pid="9" name="MSIP_Label_99deea41-824f-4c3c-afd5-7afdfc16eee8_SetDate">
    <vt:lpwstr>2023-03-15T12:27:24Z</vt:lpwstr>
  </property>
</Properties>
</file>